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63" r:id="rId2"/>
    <p:sldId id="293" r:id="rId3"/>
    <p:sldId id="294" r:id="rId4"/>
    <p:sldId id="295" r:id="rId5"/>
    <p:sldId id="296" r:id="rId6"/>
    <p:sldId id="297" r:id="rId7"/>
    <p:sldId id="298"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urse Casual" panose="020B0606020101010101" pitchFamily="34" charset="77"/>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C33"/>
    <a:srgbClr val="FFDC00"/>
    <a:srgbClr val="FFC600"/>
    <a:srgbClr val="FFF000"/>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651" autoAdjust="0"/>
  </p:normalViewPr>
  <p:slideViewPr>
    <p:cSldViewPr snapToGrid="0">
      <p:cViewPr varScale="1">
        <p:scale>
          <a:sx n="91" d="100"/>
          <a:sy n="91" d="100"/>
        </p:scale>
        <p:origin x="208" y="232"/>
      </p:cViewPr>
      <p:guideLst/>
    </p:cSldViewPr>
  </p:slideViewPr>
  <p:outlineViewPr>
    <p:cViewPr>
      <p:scale>
        <a:sx n="33" d="100"/>
        <a:sy n="33" d="100"/>
      </p:scale>
      <p:origin x="0" y="0"/>
    </p:cViewPr>
  </p:outlineViewPr>
  <p:notesTextViewPr>
    <p:cViewPr>
      <p:scale>
        <a:sx n="100" d="100"/>
        <a:sy n="100" d="100"/>
      </p:scale>
      <p:origin x="0" y="-1232"/>
    </p:cViewPr>
  </p:notesTextViewPr>
  <p:sorterViewPr>
    <p:cViewPr>
      <p:scale>
        <a:sx n="100" d="100"/>
        <a:sy n="100" d="100"/>
      </p:scale>
      <p:origin x="0" y="0"/>
    </p:cViewPr>
  </p:sorterViewPr>
  <p:notesViewPr>
    <p:cSldViewPr snapToGrid="0">
      <p:cViewPr varScale="1">
        <p:scale>
          <a:sx n="84" d="100"/>
          <a:sy n="84"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4AD1592-6793-1046-A63F-CD4E9133A35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B05DC038-E001-D443-88C5-5B0B87F9B31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C4703-D7C3-AE45-9639-71011B275927}" type="datetimeFigureOut">
              <a:rPr lang="en-US" smtClean="0"/>
              <a:t>2/9/21</a:t>
            </a:fld>
            <a:endParaRPr lang="en-US"/>
          </a:p>
        </p:txBody>
      </p:sp>
      <p:sp>
        <p:nvSpPr>
          <p:cNvPr id="12" name="Notes Placeholder 11">
            <a:extLst>
              <a:ext uri="{FF2B5EF4-FFF2-40B4-BE49-F238E27FC236}">
                <a16:creationId xmlns:a16="http://schemas.microsoft.com/office/drawing/2014/main" id="{7BC3D353-3828-FB4C-B9AF-A19992671F2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4E7871FB-BA4E-DE42-854C-811462C4C20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EF148-4271-4C48-90C1-8DE074566842}" type="slidenum">
              <a:rPr lang="en-US" smtClean="0"/>
              <a:t>‹#›</a:t>
            </a:fld>
            <a:endParaRPr lang="en-US"/>
          </a:p>
        </p:txBody>
      </p:sp>
      <p:sp>
        <p:nvSpPr>
          <p:cNvPr id="14" name="Header Placeholder 13">
            <a:extLst>
              <a:ext uri="{FF2B5EF4-FFF2-40B4-BE49-F238E27FC236}">
                <a16:creationId xmlns:a16="http://schemas.microsoft.com/office/drawing/2014/main" id="{E8F0D45D-5ADB-DE4E-B294-4D0587D397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5" name="Slide Image Placeholder 14">
            <a:extLst>
              <a:ext uri="{FF2B5EF4-FFF2-40B4-BE49-F238E27FC236}">
                <a16:creationId xmlns:a16="http://schemas.microsoft.com/office/drawing/2014/main" id="{B3828106-F628-ED45-8848-205BA535883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975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This template is for educational, non-commercial purposes </a:t>
            </a:r>
            <a:r>
              <a:rPr lang="en-US" sz="1200" i="1" u="sng" kern="1200" dirty="0">
                <a:solidFill>
                  <a:schemeClr val="tx1"/>
                </a:solidFill>
                <a:effectLst/>
                <a:latin typeface="+mn-lt"/>
                <a:ea typeface="+mn-ea"/>
                <a:cs typeface="+mn-cs"/>
              </a:rPr>
              <a:t>only</a:t>
            </a:r>
            <a:r>
              <a:rPr lang="en-US" sz="1200" i="1" kern="1200" dirty="0">
                <a:solidFill>
                  <a:schemeClr val="tx1"/>
                </a:solidFill>
                <a:effectLst/>
                <a:latin typeface="+mn-lt"/>
                <a:ea typeface="+mn-ea"/>
                <a:cs typeface="+mn-cs"/>
              </a:rPr>
              <a:t>. For more free game templates like this one, visit </a:t>
            </a:r>
            <a:r>
              <a:rPr lang="en-US" sz="1200" b="1" i="1" kern="1200" dirty="0">
                <a:solidFill>
                  <a:schemeClr val="tx1"/>
                </a:solidFill>
                <a:effectLst/>
                <a:latin typeface="+mn-lt"/>
                <a:ea typeface="+mn-ea"/>
                <a:cs typeface="+mn-cs"/>
              </a:rPr>
              <a:t>https://</a:t>
            </a:r>
            <a:r>
              <a:rPr lang="en-US" sz="1200" b="1" i="1" kern="1200" dirty="0" err="1">
                <a:solidFill>
                  <a:schemeClr val="tx1"/>
                </a:solidFill>
                <a:effectLst/>
                <a:latin typeface="+mn-lt"/>
                <a:ea typeface="+mn-ea"/>
                <a:cs typeface="+mn-cs"/>
              </a:rPr>
              <a:t>www.taysteachingtoolkit.com</a:t>
            </a:r>
            <a:endParaRPr lang="en-US" sz="1200" b="1" i="1" kern="1200" dirty="0">
              <a:solidFill>
                <a:schemeClr val="tx1"/>
              </a:solidFill>
              <a:effectLst/>
              <a:latin typeface="+mn-lt"/>
              <a:ea typeface="+mn-ea"/>
              <a:cs typeface="+mn-cs"/>
            </a:endParaRPr>
          </a:p>
          <a:p>
            <a:endParaRPr lang="en-US" i="1" baseline="0"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a:t>
            </a:fld>
            <a:endParaRPr lang="en-US"/>
          </a:p>
        </p:txBody>
      </p:sp>
    </p:spTree>
    <p:extLst>
      <p:ext uri="{BB962C8B-B14F-4D97-AF65-F5344CB8AC3E}">
        <p14:creationId xmlns:p14="http://schemas.microsoft.com/office/powerpoint/2010/main" val="2818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10</a:t>
            </a:fld>
            <a:endParaRPr lang="en-US"/>
          </a:p>
        </p:txBody>
      </p:sp>
    </p:spTree>
    <p:extLst>
      <p:ext uri="{BB962C8B-B14F-4D97-AF65-F5344CB8AC3E}">
        <p14:creationId xmlns:p14="http://schemas.microsoft.com/office/powerpoint/2010/main" val="391033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11</a:t>
            </a:fld>
            <a:endParaRPr lang="en-US"/>
          </a:p>
        </p:txBody>
      </p:sp>
    </p:spTree>
    <p:extLst>
      <p:ext uri="{BB962C8B-B14F-4D97-AF65-F5344CB8AC3E}">
        <p14:creationId xmlns:p14="http://schemas.microsoft.com/office/powerpoint/2010/main" val="120201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12</a:t>
            </a:fld>
            <a:endParaRPr lang="en-US"/>
          </a:p>
        </p:txBody>
      </p:sp>
    </p:spTree>
    <p:extLst>
      <p:ext uri="{BB962C8B-B14F-4D97-AF65-F5344CB8AC3E}">
        <p14:creationId xmlns:p14="http://schemas.microsoft.com/office/powerpoint/2010/main" val="16695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13</a:t>
            </a:fld>
            <a:endParaRPr lang="en-US"/>
          </a:p>
        </p:txBody>
      </p:sp>
    </p:spTree>
    <p:extLst>
      <p:ext uri="{BB962C8B-B14F-4D97-AF65-F5344CB8AC3E}">
        <p14:creationId xmlns:p14="http://schemas.microsoft.com/office/powerpoint/2010/main" val="83735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14</a:t>
            </a:fld>
            <a:endParaRPr lang="en-US"/>
          </a:p>
        </p:txBody>
      </p:sp>
    </p:spTree>
    <p:extLst>
      <p:ext uri="{BB962C8B-B14F-4D97-AF65-F5344CB8AC3E}">
        <p14:creationId xmlns:p14="http://schemas.microsoft.com/office/powerpoint/2010/main" val="365358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15</a:t>
            </a:fld>
            <a:endParaRPr lang="en-US"/>
          </a:p>
        </p:txBody>
      </p:sp>
    </p:spTree>
    <p:extLst>
      <p:ext uri="{BB962C8B-B14F-4D97-AF65-F5344CB8AC3E}">
        <p14:creationId xmlns:p14="http://schemas.microsoft.com/office/powerpoint/2010/main" val="90894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16</a:t>
            </a:fld>
            <a:endParaRPr lang="en-US"/>
          </a:p>
        </p:txBody>
      </p:sp>
    </p:spTree>
    <p:extLst>
      <p:ext uri="{BB962C8B-B14F-4D97-AF65-F5344CB8AC3E}">
        <p14:creationId xmlns:p14="http://schemas.microsoft.com/office/powerpoint/2010/main" val="231047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17</a:t>
            </a:fld>
            <a:endParaRPr lang="en-US"/>
          </a:p>
        </p:txBody>
      </p:sp>
    </p:spTree>
    <p:extLst>
      <p:ext uri="{BB962C8B-B14F-4D97-AF65-F5344CB8AC3E}">
        <p14:creationId xmlns:p14="http://schemas.microsoft.com/office/powerpoint/2010/main" val="369386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18</a:t>
            </a:fld>
            <a:endParaRPr lang="en-US"/>
          </a:p>
        </p:txBody>
      </p:sp>
    </p:spTree>
    <p:extLst>
      <p:ext uri="{BB962C8B-B14F-4D97-AF65-F5344CB8AC3E}">
        <p14:creationId xmlns:p14="http://schemas.microsoft.com/office/powerpoint/2010/main" val="52331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19</a:t>
            </a:fld>
            <a:endParaRPr lang="en-US"/>
          </a:p>
        </p:txBody>
      </p:sp>
    </p:spTree>
    <p:extLst>
      <p:ext uri="{BB962C8B-B14F-4D97-AF65-F5344CB8AC3E}">
        <p14:creationId xmlns:p14="http://schemas.microsoft.com/office/powerpoint/2010/main" val="1944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a:t>
            </a:fld>
            <a:endParaRPr lang="en-US"/>
          </a:p>
        </p:txBody>
      </p:sp>
    </p:spTree>
    <p:extLst>
      <p:ext uri="{BB962C8B-B14F-4D97-AF65-F5344CB8AC3E}">
        <p14:creationId xmlns:p14="http://schemas.microsoft.com/office/powerpoint/2010/main" val="18826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20</a:t>
            </a:fld>
            <a:endParaRPr lang="en-US"/>
          </a:p>
        </p:txBody>
      </p:sp>
    </p:spTree>
    <p:extLst>
      <p:ext uri="{BB962C8B-B14F-4D97-AF65-F5344CB8AC3E}">
        <p14:creationId xmlns:p14="http://schemas.microsoft.com/office/powerpoint/2010/main" val="264315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21</a:t>
            </a:fld>
            <a:endParaRPr lang="en-US"/>
          </a:p>
        </p:txBody>
      </p:sp>
    </p:spTree>
    <p:extLst>
      <p:ext uri="{BB962C8B-B14F-4D97-AF65-F5344CB8AC3E}">
        <p14:creationId xmlns:p14="http://schemas.microsoft.com/office/powerpoint/2010/main" val="3848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22</a:t>
            </a:fld>
            <a:endParaRPr lang="en-US"/>
          </a:p>
        </p:txBody>
      </p:sp>
    </p:spTree>
    <p:extLst>
      <p:ext uri="{BB962C8B-B14F-4D97-AF65-F5344CB8AC3E}">
        <p14:creationId xmlns:p14="http://schemas.microsoft.com/office/powerpoint/2010/main" val="301380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23</a:t>
            </a:fld>
            <a:endParaRPr lang="en-US"/>
          </a:p>
        </p:txBody>
      </p:sp>
    </p:spTree>
    <p:extLst>
      <p:ext uri="{BB962C8B-B14F-4D97-AF65-F5344CB8AC3E}">
        <p14:creationId xmlns:p14="http://schemas.microsoft.com/office/powerpoint/2010/main" val="2955524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24</a:t>
            </a:fld>
            <a:endParaRPr lang="en-US"/>
          </a:p>
        </p:txBody>
      </p:sp>
    </p:spTree>
    <p:extLst>
      <p:ext uri="{BB962C8B-B14F-4D97-AF65-F5344CB8AC3E}">
        <p14:creationId xmlns:p14="http://schemas.microsoft.com/office/powerpoint/2010/main" val="1638934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25</a:t>
            </a:fld>
            <a:endParaRPr lang="en-US"/>
          </a:p>
        </p:txBody>
      </p:sp>
    </p:spTree>
    <p:extLst>
      <p:ext uri="{BB962C8B-B14F-4D97-AF65-F5344CB8AC3E}">
        <p14:creationId xmlns:p14="http://schemas.microsoft.com/office/powerpoint/2010/main" val="18391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26</a:t>
            </a:fld>
            <a:endParaRPr lang="en-US"/>
          </a:p>
        </p:txBody>
      </p:sp>
    </p:spTree>
    <p:extLst>
      <p:ext uri="{BB962C8B-B14F-4D97-AF65-F5344CB8AC3E}">
        <p14:creationId xmlns:p14="http://schemas.microsoft.com/office/powerpoint/2010/main" val="73051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27</a:t>
            </a:fld>
            <a:endParaRPr lang="en-US"/>
          </a:p>
        </p:txBody>
      </p:sp>
    </p:spTree>
    <p:extLst>
      <p:ext uri="{BB962C8B-B14F-4D97-AF65-F5344CB8AC3E}">
        <p14:creationId xmlns:p14="http://schemas.microsoft.com/office/powerpoint/2010/main" val="401338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28</a:t>
            </a:fld>
            <a:endParaRPr lang="en-US"/>
          </a:p>
        </p:txBody>
      </p:sp>
    </p:spTree>
    <p:extLst>
      <p:ext uri="{BB962C8B-B14F-4D97-AF65-F5344CB8AC3E}">
        <p14:creationId xmlns:p14="http://schemas.microsoft.com/office/powerpoint/2010/main" val="395080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29</a:t>
            </a:fld>
            <a:endParaRPr lang="en-US"/>
          </a:p>
        </p:txBody>
      </p:sp>
    </p:spTree>
    <p:extLst>
      <p:ext uri="{BB962C8B-B14F-4D97-AF65-F5344CB8AC3E}">
        <p14:creationId xmlns:p14="http://schemas.microsoft.com/office/powerpoint/2010/main" val="147544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a:t>
            </a:fld>
            <a:endParaRPr lang="en-US"/>
          </a:p>
        </p:txBody>
      </p:sp>
    </p:spTree>
    <p:extLst>
      <p:ext uri="{BB962C8B-B14F-4D97-AF65-F5344CB8AC3E}">
        <p14:creationId xmlns:p14="http://schemas.microsoft.com/office/powerpoint/2010/main" val="108024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30</a:t>
            </a:fld>
            <a:endParaRPr lang="en-US"/>
          </a:p>
        </p:txBody>
      </p:sp>
    </p:spTree>
    <p:extLst>
      <p:ext uri="{BB962C8B-B14F-4D97-AF65-F5344CB8AC3E}">
        <p14:creationId xmlns:p14="http://schemas.microsoft.com/office/powerpoint/2010/main" val="420659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31</a:t>
            </a:fld>
            <a:endParaRPr lang="en-US"/>
          </a:p>
        </p:txBody>
      </p:sp>
    </p:spTree>
    <p:extLst>
      <p:ext uri="{BB962C8B-B14F-4D97-AF65-F5344CB8AC3E}">
        <p14:creationId xmlns:p14="http://schemas.microsoft.com/office/powerpoint/2010/main" val="1644383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32</a:t>
            </a:fld>
            <a:endParaRPr lang="en-US"/>
          </a:p>
        </p:txBody>
      </p:sp>
    </p:spTree>
    <p:extLst>
      <p:ext uri="{BB962C8B-B14F-4D97-AF65-F5344CB8AC3E}">
        <p14:creationId xmlns:p14="http://schemas.microsoft.com/office/powerpoint/2010/main" val="3267236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33</a:t>
            </a:fld>
            <a:endParaRPr lang="en-US"/>
          </a:p>
        </p:txBody>
      </p:sp>
    </p:spTree>
    <p:extLst>
      <p:ext uri="{BB962C8B-B14F-4D97-AF65-F5344CB8AC3E}">
        <p14:creationId xmlns:p14="http://schemas.microsoft.com/office/powerpoint/2010/main" val="1231776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34</a:t>
            </a:fld>
            <a:endParaRPr lang="en-US"/>
          </a:p>
        </p:txBody>
      </p:sp>
    </p:spTree>
    <p:extLst>
      <p:ext uri="{BB962C8B-B14F-4D97-AF65-F5344CB8AC3E}">
        <p14:creationId xmlns:p14="http://schemas.microsoft.com/office/powerpoint/2010/main" val="23161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35</a:t>
            </a:fld>
            <a:endParaRPr lang="en-US"/>
          </a:p>
        </p:txBody>
      </p:sp>
    </p:spTree>
    <p:extLst>
      <p:ext uri="{BB962C8B-B14F-4D97-AF65-F5344CB8AC3E}">
        <p14:creationId xmlns:p14="http://schemas.microsoft.com/office/powerpoint/2010/main" val="3154100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36</a:t>
            </a:fld>
            <a:endParaRPr lang="en-US"/>
          </a:p>
        </p:txBody>
      </p:sp>
    </p:spTree>
    <p:extLst>
      <p:ext uri="{BB962C8B-B14F-4D97-AF65-F5344CB8AC3E}">
        <p14:creationId xmlns:p14="http://schemas.microsoft.com/office/powerpoint/2010/main" val="1208092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37</a:t>
            </a:fld>
            <a:endParaRPr lang="en-US"/>
          </a:p>
        </p:txBody>
      </p:sp>
    </p:spTree>
    <p:extLst>
      <p:ext uri="{BB962C8B-B14F-4D97-AF65-F5344CB8AC3E}">
        <p14:creationId xmlns:p14="http://schemas.microsoft.com/office/powerpoint/2010/main" val="30977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38</a:t>
            </a:fld>
            <a:endParaRPr lang="en-US"/>
          </a:p>
        </p:txBody>
      </p:sp>
    </p:spTree>
    <p:extLst>
      <p:ext uri="{BB962C8B-B14F-4D97-AF65-F5344CB8AC3E}">
        <p14:creationId xmlns:p14="http://schemas.microsoft.com/office/powerpoint/2010/main" val="2921002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39</a:t>
            </a:fld>
            <a:endParaRPr lang="en-US"/>
          </a:p>
        </p:txBody>
      </p:sp>
    </p:spTree>
    <p:extLst>
      <p:ext uri="{BB962C8B-B14F-4D97-AF65-F5344CB8AC3E}">
        <p14:creationId xmlns:p14="http://schemas.microsoft.com/office/powerpoint/2010/main" val="320168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4</a:t>
            </a:fld>
            <a:endParaRPr lang="en-US"/>
          </a:p>
        </p:txBody>
      </p:sp>
    </p:spTree>
    <p:extLst>
      <p:ext uri="{BB962C8B-B14F-4D97-AF65-F5344CB8AC3E}">
        <p14:creationId xmlns:p14="http://schemas.microsoft.com/office/powerpoint/2010/main" val="641546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40</a:t>
            </a:fld>
            <a:endParaRPr lang="en-US"/>
          </a:p>
        </p:txBody>
      </p:sp>
    </p:spTree>
    <p:extLst>
      <p:ext uri="{BB962C8B-B14F-4D97-AF65-F5344CB8AC3E}">
        <p14:creationId xmlns:p14="http://schemas.microsoft.com/office/powerpoint/2010/main" val="809907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41</a:t>
            </a:fld>
            <a:endParaRPr lang="en-US"/>
          </a:p>
        </p:txBody>
      </p:sp>
    </p:spTree>
    <p:extLst>
      <p:ext uri="{BB962C8B-B14F-4D97-AF65-F5344CB8AC3E}">
        <p14:creationId xmlns:p14="http://schemas.microsoft.com/office/powerpoint/2010/main" val="64323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42</a:t>
            </a:fld>
            <a:endParaRPr lang="en-US"/>
          </a:p>
        </p:txBody>
      </p:sp>
    </p:spTree>
    <p:extLst>
      <p:ext uri="{BB962C8B-B14F-4D97-AF65-F5344CB8AC3E}">
        <p14:creationId xmlns:p14="http://schemas.microsoft.com/office/powerpoint/2010/main" val="3650402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43</a:t>
            </a:fld>
            <a:endParaRPr lang="en-US"/>
          </a:p>
        </p:txBody>
      </p:sp>
    </p:spTree>
    <p:extLst>
      <p:ext uri="{BB962C8B-B14F-4D97-AF65-F5344CB8AC3E}">
        <p14:creationId xmlns:p14="http://schemas.microsoft.com/office/powerpoint/2010/main" val="3967115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44</a:t>
            </a:fld>
            <a:endParaRPr lang="en-US"/>
          </a:p>
        </p:txBody>
      </p:sp>
    </p:spTree>
    <p:extLst>
      <p:ext uri="{BB962C8B-B14F-4D97-AF65-F5344CB8AC3E}">
        <p14:creationId xmlns:p14="http://schemas.microsoft.com/office/powerpoint/2010/main" val="458479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45</a:t>
            </a:fld>
            <a:endParaRPr lang="en-US"/>
          </a:p>
        </p:txBody>
      </p:sp>
    </p:spTree>
    <p:extLst>
      <p:ext uri="{BB962C8B-B14F-4D97-AF65-F5344CB8AC3E}">
        <p14:creationId xmlns:p14="http://schemas.microsoft.com/office/powerpoint/2010/main" val="1539715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46</a:t>
            </a:fld>
            <a:endParaRPr lang="en-US"/>
          </a:p>
        </p:txBody>
      </p:sp>
    </p:spTree>
    <p:extLst>
      <p:ext uri="{BB962C8B-B14F-4D97-AF65-F5344CB8AC3E}">
        <p14:creationId xmlns:p14="http://schemas.microsoft.com/office/powerpoint/2010/main" val="425748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47</a:t>
            </a:fld>
            <a:endParaRPr lang="en-US"/>
          </a:p>
        </p:txBody>
      </p:sp>
    </p:spTree>
    <p:extLst>
      <p:ext uri="{BB962C8B-B14F-4D97-AF65-F5344CB8AC3E}">
        <p14:creationId xmlns:p14="http://schemas.microsoft.com/office/powerpoint/2010/main" val="996349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48</a:t>
            </a:fld>
            <a:endParaRPr lang="en-US"/>
          </a:p>
        </p:txBody>
      </p:sp>
    </p:spTree>
    <p:extLst>
      <p:ext uri="{BB962C8B-B14F-4D97-AF65-F5344CB8AC3E}">
        <p14:creationId xmlns:p14="http://schemas.microsoft.com/office/powerpoint/2010/main" val="749496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49</a:t>
            </a:fld>
            <a:endParaRPr lang="en-US"/>
          </a:p>
        </p:txBody>
      </p:sp>
    </p:spTree>
    <p:extLst>
      <p:ext uri="{BB962C8B-B14F-4D97-AF65-F5344CB8AC3E}">
        <p14:creationId xmlns:p14="http://schemas.microsoft.com/office/powerpoint/2010/main" val="120900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5</a:t>
            </a:fld>
            <a:endParaRPr lang="en-US"/>
          </a:p>
        </p:txBody>
      </p:sp>
    </p:spTree>
    <p:extLst>
      <p:ext uri="{BB962C8B-B14F-4D97-AF65-F5344CB8AC3E}">
        <p14:creationId xmlns:p14="http://schemas.microsoft.com/office/powerpoint/2010/main" val="2159633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50</a:t>
            </a:fld>
            <a:endParaRPr lang="en-US"/>
          </a:p>
        </p:txBody>
      </p:sp>
    </p:spTree>
    <p:extLst>
      <p:ext uri="{BB962C8B-B14F-4D97-AF65-F5344CB8AC3E}">
        <p14:creationId xmlns:p14="http://schemas.microsoft.com/office/powerpoint/2010/main" val="1210661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51</a:t>
            </a:fld>
            <a:endParaRPr lang="en-US"/>
          </a:p>
        </p:txBody>
      </p:sp>
    </p:spTree>
    <p:extLst>
      <p:ext uri="{BB962C8B-B14F-4D97-AF65-F5344CB8AC3E}">
        <p14:creationId xmlns:p14="http://schemas.microsoft.com/office/powerpoint/2010/main" val="18349972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52</a:t>
            </a:fld>
            <a:endParaRPr lang="en-US"/>
          </a:p>
        </p:txBody>
      </p:sp>
    </p:spTree>
    <p:extLst>
      <p:ext uri="{BB962C8B-B14F-4D97-AF65-F5344CB8AC3E}">
        <p14:creationId xmlns:p14="http://schemas.microsoft.com/office/powerpoint/2010/main" val="1966981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53</a:t>
            </a:fld>
            <a:endParaRPr lang="en-US"/>
          </a:p>
        </p:txBody>
      </p:sp>
    </p:spTree>
    <p:extLst>
      <p:ext uri="{BB962C8B-B14F-4D97-AF65-F5344CB8AC3E}">
        <p14:creationId xmlns:p14="http://schemas.microsoft.com/office/powerpoint/2010/main" val="65451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54</a:t>
            </a:fld>
            <a:endParaRPr lang="en-US"/>
          </a:p>
        </p:txBody>
      </p:sp>
    </p:spTree>
    <p:extLst>
      <p:ext uri="{BB962C8B-B14F-4D97-AF65-F5344CB8AC3E}">
        <p14:creationId xmlns:p14="http://schemas.microsoft.com/office/powerpoint/2010/main" val="3981450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55</a:t>
            </a:fld>
            <a:endParaRPr lang="en-US"/>
          </a:p>
        </p:txBody>
      </p:sp>
    </p:spTree>
    <p:extLst>
      <p:ext uri="{BB962C8B-B14F-4D97-AF65-F5344CB8AC3E}">
        <p14:creationId xmlns:p14="http://schemas.microsoft.com/office/powerpoint/2010/main" val="700790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56</a:t>
            </a:fld>
            <a:endParaRPr lang="en-US"/>
          </a:p>
        </p:txBody>
      </p:sp>
    </p:spTree>
    <p:extLst>
      <p:ext uri="{BB962C8B-B14F-4D97-AF65-F5344CB8AC3E}">
        <p14:creationId xmlns:p14="http://schemas.microsoft.com/office/powerpoint/2010/main" val="2454188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57</a:t>
            </a:fld>
            <a:endParaRPr lang="en-US"/>
          </a:p>
        </p:txBody>
      </p:sp>
    </p:spTree>
    <p:extLst>
      <p:ext uri="{BB962C8B-B14F-4D97-AF65-F5344CB8AC3E}">
        <p14:creationId xmlns:p14="http://schemas.microsoft.com/office/powerpoint/2010/main" val="3811562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58</a:t>
            </a:fld>
            <a:endParaRPr lang="en-US"/>
          </a:p>
        </p:txBody>
      </p:sp>
    </p:spTree>
    <p:extLst>
      <p:ext uri="{BB962C8B-B14F-4D97-AF65-F5344CB8AC3E}">
        <p14:creationId xmlns:p14="http://schemas.microsoft.com/office/powerpoint/2010/main" val="424213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59</a:t>
            </a:fld>
            <a:endParaRPr lang="en-US"/>
          </a:p>
        </p:txBody>
      </p:sp>
    </p:spTree>
    <p:extLst>
      <p:ext uri="{BB962C8B-B14F-4D97-AF65-F5344CB8AC3E}">
        <p14:creationId xmlns:p14="http://schemas.microsoft.com/office/powerpoint/2010/main" val="5101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6</a:t>
            </a:fld>
            <a:endParaRPr lang="en-US"/>
          </a:p>
        </p:txBody>
      </p:sp>
    </p:spTree>
    <p:extLst>
      <p:ext uri="{BB962C8B-B14F-4D97-AF65-F5344CB8AC3E}">
        <p14:creationId xmlns:p14="http://schemas.microsoft.com/office/powerpoint/2010/main" val="305487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60</a:t>
            </a:fld>
            <a:endParaRPr lang="en-US"/>
          </a:p>
        </p:txBody>
      </p:sp>
    </p:spTree>
    <p:extLst>
      <p:ext uri="{BB962C8B-B14F-4D97-AF65-F5344CB8AC3E}">
        <p14:creationId xmlns:p14="http://schemas.microsoft.com/office/powerpoint/2010/main" val="3591140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61</a:t>
            </a:fld>
            <a:endParaRPr lang="en-US"/>
          </a:p>
        </p:txBody>
      </p:sp>
    </p:spTree>
    <p:extLst>
      <p:ext uri="{BB962C8B-B14F-4D97-AF65-F5344CB8AC3E}">
        <p14:creationId xmlns:p14="http://schemas.microsoft.com/office/powerpoint/2010/main" val="1237077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62</a:t>
            </a:fld>
            <a:endParaRPr lang="en-US"/>
          </a:p>
        </p:txBody>
      </p:sp>
    </p:spTree>
    <p:extLst>
      <p:ext uri="{BB962C8B-B14F-4D97-AF65-F5344CB8AC3E}">
        <p14:creationId xmlns:p14="http://schemas.microsoft.com/office/powerpoint/2010/main" val="1881480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63</a:t>
            </a:fld>
            <a:endParaRPr lang="en-US"/>
          </a:p>
        </p:txBody>
      </p:sp>
    </p:spTree>
    <p:extLst>
      <p:ext uri="{BB962C8B-B14F-4D97-AF65-F5344CB8AC3E}">
        <p14:creationId xmlns:p14="http://schemas.microsoft.com/office/powerpoint/2010/main" val="4176954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64</a:t>
            </a:fld>
            <a:endParaRPr lang="en-US"/>
          </a:p>
        </p:txBody>
      </p:sp>
    </p:spTree>
    <p:extLst>
      <p:ext uri="{BB962C8B-B14F-4D97-AF65-F5344CB8AC3E}">
        <p14:creationId xmlns:p14="http://schemas.microsoft.com/office/powerpoint/2010/main" val="130837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I say ”Then, the next person goes.” I mean the next person reads the same word/sentence on the screen. The order of students reading is up to you and what makes the most sense for your class.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Feel free to adjust the instructions as needed for your class.</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7</a:t>
            </a:fld>
            <a:endParaRPr lang="en-US"/>
          </a:p>
        </p:txBody>
      </p:sp>
    </p:spTree>
    <p:extLst>
      <p:ext uri="{BB962C8B-B14F-4D97-AF65-F5344CB8AC3E}">
        <p14:creationId xmlns:p14="http://schemas.microsoft.com/office/powerpoint/2010/main" val="286987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8</a:t>
            </a:fld>
            <a:endParaRPr lang="en-US"/>
          </a:p>
        </p:txBody>
      </p:sp>
    </p:spTree>
    <p:extLst>
      <p:ext uri="{BB962C8B-B14F-4D97-AF65-F5344CB8AC3E}">
        <p14:creationId xmlns:p14="http://schemas.microsoft.com/office/powerpoint/2010/main" val="78309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9</a:t>
            </a:fld>
            <a:endParaRPr lang="en-US"/>
          </a:p>
        </p:txBody>
      </p:sp>
    </p:spTree>
    <p:extLst>
      <p:ext uri="{BB962C8B-B14F-4D97-AF65-F5344CB8AC3E}">
        <p14:creationId xmlns:p14="http://schemas.microsoft.com/office/powerpoint/2010/main" val="13882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02826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69353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24089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19287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7323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5273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날짜 개체 틀 6"/>
          <p:cNvSpPr>
            <a:spLocks noGrp="1"/>
          </p:cNvSpPr>
          <p:nvPr>
            <p:ph type="dt" sz="half" idx="10"/>
          </p:nvPr>
        </p:nvSpPr>
        <p:spPr/>
        <p:txBody>
          <a:bodyPr/>
          <a:lstStyle/>
          <a:p>
            <a:fld id="{9F24E9CE-3115-408B-A09A-0CBECDDA196C}" type="datetimeFigureOut">
              <a:rPr lang="en-US" smtClean="0"/>
              <a:t>2/9/21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72868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날짜 개체 틀 2"/>
          <p:cNvSpPr>
            <a:spLocks noGrp="1"/>
          </p:cNvSpPr>
          <p:nvPr>
            <p:ph type="dt" sz="half" idx="10"/>
          </p:nvPr>
        </p:nvSpPr>
        <p:spPr/>
        <p:txBody>
          <a:bodyPr/>
          <a:lstStyle/>
          <a:p>
            <a:fld id="{9F24E9CE-3115-408B-A09A-0CBECDDA196C}" type="datetimeFigureOut">
              <a:rPr lang="en-US" smtClean="0"/>
              <a:t>2/9/21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6705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F24E9CE-3115-408B-A09A-0CBECDDA196C}" type="datetimeFigureOut">
              <a:rPr lang="en-US" smtClean="0"/>
              <a:t>2/9/21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1017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0215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77437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4E9CE-3115-408B-A09A-0CBECDDA196C}" type="datetimeFigureOut">
              <a:rPr lang="en-US" smtClean="0"/>
              <a:t>2/9/21</a:t>
            </a:fld>
            <a:endParaRPr 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B19D1-58CE-4D95-8788-B67A91CB8405}" type="slidenum">
              <a:rPr lang="en-US" smtClean="0"/>
              <a:t>‹#›</a:t>
            </a:fld>
            <a:endParaRPr lang="en-US"/>
          </a:p>
        </p:txBody>
      </p:sp>
    </p:spTree>
    <p:extLst>
      <p:ext uri="{BB962C8B-B14F-4D97-AF65-F5344CB8AC3E}">
        <p14:creationId xmlns:p14="http://schemas.microsoft.com/office/powerpoint/2010/main" val="21107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6.jp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3.wav"/><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png"/><Relationship Id="rId3" Type="http://schemas.openxmlformats.org/officeDocument/2006/relationships/audio" Target="../media/audio2.wav"/><Relationship Id="rId7" Type="http://schemas.microsoft.com/office/2007/relationships/hdphoto" Target="../media/hdphoto1.wdp"/><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6.jpg"/><Relationship Id="rId10" Type="http://schemas.openxmlformats.org/officeDocument/2006/relationships/image" Target="../media/image7.png"/><Relationship Id="rId4" Type="http://schemas.openxmlformats.org/officeDocument/2006/relationships/audio" Target="../media/audio3.wav"/><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itle"/>
          <p:cNvSpPr txBox="1"/>
          <p:nvPr/>
        </p:nvSpPr>
        <p:spPr>
          <a:xfrm>
            <a:off x="543550" y="1264641"/>
            <a:ext cx="335059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Bad</a:t>
            </a:r>
          </a:p>
        </p:txBody>
      </p:sp>
      <p:pic>
        <p:nvPicPr>
          <p:cNvPr id="14" name="Happy Billy" descr="(Leo) Man Worker is Giving Ok Sign clipart"/>
          <p:cNvPicPr>
            <a:picLocks noChangeAspect="1" noChangeArrowheads="1"/>
          </p:cNvPicPr>
          <p:nvPr/>
        </p:nvPicPr>
        <p:blipFill rotWithShape="1">
          <a:blip r:embed="rId5">
            <a:extLst>
              <a:ext uri="{28A0092B-C50C-407E-A947-70E740481C1C}">
                <a14:useLocalDpi xmlns:a14="http://schemas.microsoft.com/office/drawing/2010/main" val="0"/>
              </a:ext>
            </a:extLst>
          </a:blip>
          <a:srcRect t="-1" b="43812"/>
          <a:stretch/>
        </p:blipFill>
        <p:spPr bwMode="auto">
          <a:xfrm>
            <a:off x="8310688" y="2583675"/>
            <a:ext cx="3038475" cy="4281582"/>
          </a:xfrm>
          <a:prstGeom prst="rect">
            <a:avLst/>
          </a:prstGeom>
          <a:noFill/>
          <a:extLst>
            <a:ext uri="{909E8E84-426E-40DD-AFC4-6F175D3DCCD1}">
              <a14:hiddenFill xmlns:a14="http://schemas.microsoft.com/office/drawing/2010/main">
                <a:solidFill>
                  <a:srgbClr val="FFFFFF"/>
                </a:solidFill>
              </a14:hiddenFill>
            </a:ext>
          </a:extLst>
        </p:spPr>
      </p:pic>
      <p:pic>
        <p:nvPicPr>
          <p:cNvPr id="12" name="Nervious Billy" descr="(Leo) Man Worker Is Being Shy clipart"/>
          <p:cNvPicPr>
            <a:picLocks noChangeAspect="1" noChangeArrowheads="1"/>
          </p:cNvPicPr>
          <p:nvPr/>
        </p:nvPicPr>
        <p:blipFill rotWithShape="1">
          <a:blip r:embed="rId6">
            <a:extLst>
              <a:ext uri="{28A0092B-C50C-407E-A947-70E740481C1C}">
                <a14:useLocalDpi xmlns:a14="http://schemas.microsoft.com/office/drawing/2010/main" val="0"/>
              </a:ext>
            </a:extLst>
          </a:blip>
          <a:srcRect b="43910"/>
          <a:stretch/>
        </p:blipFill>
        <p:spPr bwMode="auto">
          <a:xfrm>
            <a:off x="8956288" y="2591244"/>
            <a:ext cx="2466975" cy="427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p:nvPr/>
        </p:nvSpPr>
        <p:spPr>
          <a:xfrm>
            <a:off x="4333561" y="1264640"/>
            <a:ext cx="4132863" cy="3170099"/>
          </a:xfrm>
          <a:prstGeom prst="rect">
            <a:avLst/>
          </a:prstGeom>
        </p:spPr>
        <p:txBody>
          <a:bodyPr wrap="none">
            <a:spAutoFit/>
          </a:bodyPr>
          <a:lstStyle/>
          <a:p>
            <a:pPr lvl="0"/>
            <a:r>
              <a:rPr lang="en-US" sz="20000" b="1" dirty="0">
                <a:ln w="38100">
                  <a:solidFill>
                    <a:prstClr val="white"/>
                  </a:solidFill>
                  <a:prstDash val="solid"/>
                </a:ln>
                <a:solidFill>
                  <a:srgbClr val="FEC306"/>
                </a:solidFill>
                <a:effectLst>
                  <a:outerShdw blurRad="12700" dist="38100" dir="2700000" algn="tl" rotWithShape="0">
                    <a:srgbClr val="FEC306">
                      <a:lumMod val="60000"/>
                      <a:lumOff val="40000"/>
                    </a:srgbClr>
                  </a:outerShdw>
                </a:effectLst>
                <a:latin typeface="Curse Casual" panose="020B0606020101010101" pitchFamily="34" charset="0"/>
              </a:rPr>
              <a:t>Luck</a:t>
            </a:r>
          </a:p>
        </p:txBody>
      </p:sp>
      <p:sp>
        <p:nvSpPr>
          <p:cNvPr id="13" name="Title"/>
          <p:cNvSpPr txBox="1"/>
          <p:nvPr/>
        </p:nvSpPr>
        <p:spPr>
          <a:xfrm>
            <a:off x="2215481" y="3377865"/>
            <a:ext cx="445025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a:t>
            </a:r>
          </a:p>
        </p:txBody>
      </p:sp>
      <p:pic>
        <p:nvPicPr>
          <p:cNvPr id="7" name="Tear Drop"/>
          <p:cNvPicPr>
            <a:picLocks noChangeAspect="1"/>
          </p:cNvPicPr>
          <p:nvPr/>
        </p:nvPicPr>
        <p:blipFill>
          <a:blip r:embed="rId7"/>
          <a:stretch>
            <a:fillRect/>
          </a:stretch>
        </p:blipFill>
        <p:spPr>
          <a:xfrm>
            <a:off x="10642865" y="4112681"/>
            <a:ext cx="664355" cy="916519"/>
          </a:xfrm>
          <a:prstGeom prst="rect">
            <a:avLst/>
          </a:prstGeom>
        </p:spPr>
      </p:pic>
      <p:pic>
        <p:nvPicPr>
          <p:cNvPr id="6" name="Lightning Clouds"/>
          <p:cNvPicPr>
            <a:picLocks noChangeAspect="1"/>
          </p:cNvPicPr>
          <p:nvPr/>
        </p:nvPicPr>
        <p:blipFill>
          <a:blip r:embed="rId8"/>
          <a:stretch>
            <a:fillRect/>
          </a:stretch>
        </p:blipFill>
        <p:spPr>
          <a:xfrm>
            <a:off x="5978511" y="-867555"/>
            <a:ext cx="6598562" cy="3226570"/>
          </a:xfrm>
          <a:prstGeom prst="rect">
            <a:avLst/>
          </a:prstGeom>
        </p:spPr>
      </p:pic>
    </p:spTree>
    <p:extLst>
      <p:ext uri="{BB962C8B-B14F-4D97-AF65-F5344CB8AC3E}">
        <p14:creationId xmlns:p14="http://schemas.microsoft.com/office/powerpoint/2010/main" val="5284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wd">
                                    <p:tmPct val="0"/>
                                  </p:iterate>
                                  <p:childTnLst>
                                    <p:set>
                                      <p:cBhvr>
                                        <p:cTn id="6" dur="1" fill="hold">
                                          <p:stCondLst>
                                            <p:cond delay="0"/>
                                          </p:stCondLst>
                                        </p:cTn>
                                        <p:tgtEl>
                                          <p:spTgt spid="3"/>
                                        </p:tgtEl>
                                        <p:attrNameLst>
                                          <p:attrName>style.visibility</p:attrName>
                                        </p:attrNameLst>
                                      </p:cBhvr>
                                      <p:to>
                                        <p:strVal val="visible"/>
                                      </p:to>
                                    </p:set>
                                    <p:set>
                                      <p:cBhvr>
                                        <p:cTn id="7" dur="455" fill="hold">
                                          <p:stCondLst>
                                            <p:cond delay="0"/>
                                          </p:stCondLst>
                                        </p:cTn>
                                        <p:tgtEl>
                                          <p:spTgt spid="3"/>
                                        </p:tgtEl>
                                        <p:attrNameLst>
                                          <p:attrName>style.rotation</p:attrName>
                                        </p:attrNameLst>
                                      </p:cBhvr>
                                      <p:to>
                                        <p:strVal val="-45.0"/>
                                      </p:to>
                                    </p:set>
                                    <p:anim calcmode="lin" valueType="num">
                                      <p:cBhvr>
                                        <p:cTn id="8"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zapsplat_cartoon_boing_ascend_jaw_harp_001_24199.wav"/>
                                        </p:tgtEl>
                                      </p:cMediaNode>
                                    </p:audio>
                                  </p:subTnLst>
                                </p:cTn>
                              </p:par>
                              <p:par>
                                <p:cTn id="12" presetID="32" presetClass="emph" presetSubtype="0" repeatCount="indefinite" fill="hold" grpId="1" nodeType="withEffect">
                                  <p:stCondLst>
                                    <p:cond delay="0"/>
                                  </p:stCondLst>
                                  <p:iterate type="wd">
                                    <p:tmPct val="10000"/>
                                  </p:iterate>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par>
                          <p:cTn id="18" fill="hold">
                            <p:stCondLst>
                              <p:cond delay="1000"/>
                            </p:stCondLst>
                            <p:childTnLst>
                              <p:par>
                                <p:cTn id="19" presetID="38" presetClass="entr" presetSubtype="0" accel="50000" fill="hold" grpId="0" nodeType="afterEffect">
                                  <p:stCondLst>
                                    <p:cond delay="0"/>
                                  </p:stCondLst>
                                  <p:iterate type="wd">
                                    <p:tmPct val="0"/>
                                  </p:iterate>
                                  <p:childTnLst>
                                    <p:set>
                                      <p:cBhvr>
                                        <p:cTn id="20" dur="1" fill="hold">
                                          <p:stCondLst>
                                            <p:cond delay="0"/>
                                          </p:stCondLst>
                                        </p:cTn>
                                        <p:tgtEl>
                                          <p:spTgt spid="2"/>
                                        </p:tgtEl>
                                        <p:attrNameLst>
                                          <p:attrName>style.visibility</p:attrName>
                                        </p:attrNameLst>
                                      </p:cBhvr>
                                      <p:to>
                                        <p:strVal val="visible"/>
                                      </p:to>
                                    </p:set>
                                    <p:set>
                                      <p:cBhvr>
                                        <p:cTn id="21" dur="455" fill="hold">
                                          <p:stCondLst>
                                            <p:cond delay="0"/>
                                          </p:stCondLst>
                                        </p:cTn>
                                        <p:tgtEl>
                                          <p:spTgt spid="2"/>
                                        </p:tgtEl>
                                        <p:attrNameLst>
                                          <p:attrName>style.rotation</p:attrName>
                                        </p:attrNameLst>
                                      </p:cBhvr>
                                      <p:to>
                                        <p:strVal val="-45.0"/>
                                      </p:to>
                                    </p:set>
                                    <p:anim calcmode="lin" valueType="num">
                                      <p:cBhvr>
                                        <p:cTn id="22"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zapsplat_cartoon_boing_ascend_jaw_harp_001_24199.wav"/>
                                        </p:tgtEl>
                                      </p:cMediaNode>
                                    </p:audio>
                                  </p:subTnLst>
                                </p:cTn>
                              </p:par>
                              <p:par>
                                <p:cTn id="26" presetID="32" presetClass="emph" presetSubtype="0" repeatCount="indefinite" fill="hold" grpId="1" nodeType="withEffect">
                                  <p:stCondLst>
                                    <p:cond delay="0"/>
                                  </p:stCondLst>
                                  <p:iterate type="wd">
                                    <p:tmPct val="10000"/>
                                  </p:iterate>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par>
                          <p:cTn id="32" fill="hold">
                            <p:stCondLst>
                              <p:cond delay="2000"/>
                            </p:stCondLst>
                            <p:childTnLst>
                              <p:par>
                                <p:cTn id="33" presetID="38" presetClass="entr" presetSubtype="0" accel="50000" fill="hold" grpId="0" nodeType="afterEffect">
                                  <p:stCondLst>
                                    <p:cond delay="0"/>
                                  </p:stCondLst>
                                  <p:iterate type="wd">
                                    <p:tmPct val="0"/>
                                  </p:iterate>
                                  <p:childTnLst>
                                    <p:set>
                                      <p:cBhvr>
                                        <p:cTn id="34" dur="1" fill="hold">
                                          <p:stCondLst>
                                            <p:cond delay="0"/>
                                          </p:stCondLst>
                                        </p:cTn>
                                        <p:tgtEl>
                                          <p:spTgt spid="13"/>
                                        </p:tgtEl>
                                        <p:attrNameLst>
                                          <p:attrName>style.visibility</p:attrName>
                                        </p:attrNameLst>
                                      </p:cBhvr>
                                      <p:to>
                                        <p:strVal val="visible"/>
                                      </p:to>
                                    </p:set>
                                    <p:set>
                                      <p:cBhvr>
                                        <p:cTn id="35" dur="455" fill="hold">
                                          <p:stCondLst>
                                            <p:cond delay="0"/>
                                          </p:stCondLst>
                                        </p:cTn>
                                        <p:tgtEl>
                                          <p:spTgt spid="13"/>
                                        </p:tgtEl>
                                        <p:attrNameLst>
                                          <p:attrName>style.rotation</p:attrName>
                                        </p:attrNameLst>
                                      </p:cBhvr>
                                      <p:to>
                                        <p:strVal val="-45.0"/>
                                      </p:to>
                                    </p:set>
                                    <p:anim calcmode="lin" valueType="num">
                                      <p:cBhvr>
                                        <p:cTn id="36"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zapsplat_cartoon_boing_ascend_jaw_harp_001_24199.wav"/>
                                        </p:tgtEl>
                                      </p:cMediaNode>
                                    </p:audio>
                                  </p:subTnLst>
                                </p:cTn>
                              </p:par>
                              <p:par>
                                <p:cTn id="40" presetID="32" presetClass="emph" presetSubtype="0" repeatCount="indefinite" fill="hold" grpId="1" nodeType="withEffect">
                                  <p:stCondLst>
                                    <p:cond delay="0"/>
                                  </p:stCondLst>
                                  <p:iterate type="wd">
                                    <p:tmPct val="10000"/>
                                  </p:iterate>
                                  <p:childTnLst>
                                    <p:animRot by="120000">
                                      <p:cBhvr>
                                        <p:cTn id="41" dur="100" fill="hold">
                                          <p:stCondLst>
                                            <p:cond delay="0"/>
                                          </p:stCondLst>
                                        </p:cTn>
                                        <p:tgtEl>
                                          <p:spTgt spid="13"/>
                                        </p:tgtEl>
                                        <p:attrNameLst>
                                          <p:attrName>r</p:attrName>
                                        </p:attrNameLst>
                                      </p:cBhvr>
                                    </p:animRot>
                                    <p:animRot by="-240000">
                                      <p:cBhvr>
                                        <p:cTn id="42" dur="200" fill="hold">
                                          <p:stCondLst>
                                            <p:cond delay="200"/>
                                          </p:stCondLst>
                                        </p:cTn>
                                        <p:tgtEl>
                                          <p:spTgt spid="13"/>
                                        </p:tgtEl>
                                        <p:attrNameLst>
                                          <p:attrName>r</p:attrName>
                                        </p:attrNameLst>
                                      </p:cBhvr>
                                    </p:animRot>
                                    <p:animRot by="240000">
                                      <p:cBhvr>
                                        <p:cTn id="43" dur="200" fill="hold">
                                          <p:stCondLst>
                                            <p:cond delay="400"/>
                                          </p:stCondLst>
                                        </p:cTn>
                                        <p:tgtEl>
                                          <p:spTgt spid="13"/>
                                        </p:tgtEl>
                                        <p:attrNameLst>
                                          <p:attrName>r</p:attrName>
                                        </p:attrNameLst>
                                      </p:cBhvr>
                                    </p:animRot>
                                    <p:animRot by="-240000">
                                      <p:cBhvr>
                                        <p:cTn id="44" dur="200" fill="hold">
                                          <p:stCondLst>
                                            <p:cond delay="600"/>
                                          </p:stCondLst>
                                        </p:cTn>
                                        <p:tgtEl>
                                          <p:spTgt spid="13"/>
                                        </p:tgtEl>
                                        <p:attrNameLst>
                                          <p:attrName>r</p:attrName>
                                        </p:attrNameLst>
                                      </p:cBhvr>
                                    </p:animRot>
                                    <p:animRot by="120000">
                                      <p:cBhvr>
                                        <p:cTn id="45" dur="200" fill="hold">
                                          <p:stCondLst>
                                            <p:cond delay="800"/>
                                          </p:stCondLst>
                                        </p:cTn>
                                        <p:tgtEl>
                                          <p:spTgt spid="13"/>
                                        </p:tgtEl>
                                        <p:attrNameLst>
                                          <p:attrName>r</p:attrName>
                                        </p:attrNameLst>
                                      </p:cBhvr>
                                    </p:animRot>
                                  </p:childTnLst>
                                </p:cTn>
                              </p:par>
                            </p:childTnLst>
                          </p:cTn>
                        </p:par>
                        <p:par>
                          <p:cTn id="46" fill="hold">
                            <p:stCondLst>
                              <p:cond delay="3000"/>
                            </p:stCondLst>
                            <p:childTnLst>
                              <p:par>
                                <p:cTn id="47" presetID="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0" fill="hold"/>
                                        <p:tgtEl>
                                          <p:spTgt spid="6"/>
                                        </p:tgtEl>
                                        <p:attrNameLst>
                                          <p:attrName>ppt_x</p:attrName>
                                        </p:attrNameLst>
                                      </p:cBhvr>
                                      <p:tavLst>
                                        <p:tav tm="0">
                                          <p:val>
                                            <p:strVal val="0-#ppt_w/2"/>
                                          </p:val>
                                        </p:tav>
                                        <p:tav tm="100000">
                                          <p:val>
                                            <p:strVal val="#ppt_x"/>
                                          </p:val>
                                        </p:tav>
                                      </p:tavLst>
                                    </p:anim>
                                    <p:anim calcmode="lin" valueType="num">
                                      <p:cBhvr additive="base">
                                        <p:cTn id="50" dur="30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10" presetClass="exit" presetSubtype="0" fill="hold" nodeType="after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164" y="3379098"/>
            <a:ext cx="1760022" cy="31789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- 3</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0351" y="3372937"/>
            <a:ext cx="1217648" cy="318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17116"/>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- 4</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707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- 5</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3312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9269"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525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4312"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1941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998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992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- 9</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48527"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820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- 10</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0394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- 11</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870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379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- 12</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8127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836665" y="753761"/>
            <a:ext cx="695254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This is Billy.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He has </a:t>
            </a: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4"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0745" y="511036"/>
            <a:ext cx="2619631" cy="6038046"/>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9632" y="511036"/>
            <a:ext cx="1956075" cy="6038046"/>
          </a:xfrm>
          <a:prstGeom prst="rect">
            <a:avLst/>
          </a:prstGeom>
        </p:spPr>
      </p:pic>
    </p:spTree>
    <p:extLst>
      <p:ext uri="{BB962C8B-B14F-4D97-AF65-F5344CB8AC3E}">
        <p14:creationId xmlns:p14="http://schemas.microsoft.com/office/powerpoint/2010/main" val="1248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- 13</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756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3655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- 14</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8030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- 15</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6530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614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2855"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4813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8040"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3039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37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0396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- 19</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353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3968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- 20</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502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4499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6790"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- 21</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7453"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99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3887"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- 22</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5727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0"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361311"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bg2">
                    <a:lumMod val="75000"/>
                  </a:schemeClr>
                </a:solidFill>
                <a:effectLst>
                  <a:outerShdw blurRad="12700" dist="38100" dir="2700000" algn="tl" rotWithShape="0">
                    <a:schemeClr val="tx1">
                      <a:lumMod val="75000"/>
                      <a:lumOff val="25000"/>
                    </a:schemeClr>
                  </a:outerShdw>
                </a:effectLst>
                <a:latin typeface="Curse Casual" panose="020B0606020101010101" pitchFamily="34" charset="0"/>
              </a:rPr>
              <a:t>Dark clouds </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like</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to follow him…</a:t>
            </a:r>
          </a:p>
        </p:txBody>
      </p:sp>
      <p:pic>
        <p:nvPicPr>
          <p:cNvPr id="5" name="Worri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5273" y="2829696"/>
            <a:ext cx="1249618" cy="3857343"/>
          </a:xfrm>
          <a:prstGeom prst="rect">
            <a:avLst/>
          </a:prstGeom>
        </p:spPr>
      </p:pic>
      <p:pic>
        <p:nvPicPr>
          <p:cNvPr id="2" name="Scared Bill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2767" y="2829696"/>
            <a:ext cx="1474629" cy="3857343"/>
          </a:xfrm>
          <a:prstGeom prst="rect">
            <a:avLst/>
          </a:prstGeom>
        </p:spPr>
      </p:pic>
      <p:pic>
        <p:nvPicPr>
          <p:cNvPr id="7" name="Angry Clouds"/>
          <p:cNvPicPr>
            <a:picLocks noChangeAspect="1"/>
          </p:cNvPicPr>
          <p:nvPr/>
        </p:nvPicPr>
        <p:blipFill>
          <a:blip r:embed="rId10"/>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5076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0"/>
                                        <p:tgtEl>
                                          <p:spTgt spid="8"/>
                                        </p:tgtEl>
                                      </p:cBhvr>
                                    </p:animEffect>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4000" fill="hold"/>
                                        <p:tgtEl>
                                          <p:spTgt spid="7"/>
                                        </p:tgtEl>
                                        <p:attrNameLst>
                                          <p:attrName>ppt_x</p:attrName>
                                        </p:attrNameLst>
                                      </p:cBhvr>
                                      <p:tavLst>
                                        <p:tav tm="0">
                                          <p:val>
                                            <p:strVal val="1+#ppt_w/2"/>
                                          </p:val>
                                        </p:tav>
                                        <p:tav tm="100000">
                                          <p:val>
                                            <p:strVal val="#ppt_x"/>
                                          </p:val>
                                        </p:tav>
                                      </p:tavLst>
                                    </p:anim>
                                    <p:anim calcmode="lin" valueType="num">
                                      <p:cBhvr additive="base">
                                        <p:cTn id="16" dur="4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0"/>
                                        <p:tgtEl>
                                          <p:spTgt spid="9"/>
                                        </p:tgtEl>
                                      </p:cBhvr>
                                    </p:animEffect>
                                  </p:childTnLst>
                                  <p:subTnLst>
                                    <p:audio>
                                      <p:cMediaNode>
                                        <p:cTn display="0" masterRel="sameClick">
                                          <p:stCondLst>
                                            <p:cond evt="begin" delay="0">
                                              <p:tn val="17"/>
                                            </p:cond>
                                          </p:stCondLst>
                                          <p:endCondLst>
                                            <p:cond evt="onStopAudio" delay="0">
                                              <p:tgtEl>
                                                <p:sldTgt/>
                                              </p:tgtEl>
                                            </p:cond>
                                          </p:endCondLst>
                                        </p:cTn>
                                        <p:tgtEl>
                                          <p:sndTgt r:embed="rId3" name="zapsplat_cartoon_villain_horns_musical_12667.wav"/>
                                        </p:tgtEl>
                                      </p:cMediaNode>
                                    </p:audio>
                                  </p:sub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- 23</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4821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9841"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- 24</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2079"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9760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- 25</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941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752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- 26</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289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917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82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- 27</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8032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1911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- 28</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3788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- 29</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15029"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6695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- 30</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37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4455449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854997057"/>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4"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27795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…and strike him</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with </a:t>
            </a:r>
            <a:r>
              <a:rPr lang="en-US" sz="9600" b="1" dirty="0">
                <a:ln w="38100">
                  <a:solidFill>
                    <a:schemeClr val="bg1"/>
                  </a:solidFill>
                  <a:prstDash val="solid"/>
                </a:ln>
                <a:solidFill>
                  <a:schemeClr val="accent1">
                    <a:lumMod val="60000"/>
                    <a:lumOff val="40000"/>
                  </a:schemeClr>
                </a:solidFill>
                <a:effectLst>
                  <a:outerShdw blurRad="12700" dist="38100" dir="2700000" algn="tl" rotWithShape="0">
                    <a:schemeClr val="accent1">
                      <a:lumMod val="75000"/>
                    </a:schemeClr>
                  </a:outerShdw>
                </a:effectLst>
                <a:latin typeface="Curse Casual" panose="020B0606020101010101" pitchFamily="34" charset="0"/>
              </a:rPr>
              <a:t>lightning</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t>
            </a:r>
          </a:p>
        </p:txBody>
      </p:sp>
      <p:pic>
        <p:nvPicPr>
          <p:cNvPr id="10" name="Scar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1832" y="2829696"/>
            <a:ext cx="1474629" cy="3857343"/>
          </a:xfrm>
          <a:prstGeom prst="rect">
            <a:avLst/>
          </a:prstGeom>
        </p:spPr>
      </p:pic>
      <p:pic>
        <p:nvPicPr>
          <p:cNvPr id="12"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429905"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13" name="Shocked Billy"/>
          <p:cNvPicPr>
            <a:picLocks noChangeAspect="1"/>
          </p:cNvPicPr>
          <p:nvPr/>
        </p:nvPicPr>
        <p:blipFill>
          <a:blip r:embed="rId10"/>
          <a:stretch>
            <a:fillRect/>
          </a:stretch>
        </p:blipFill>
        <p:spPr>
          <a:xfrm>
            <a:off x="8215460" y="2164267"/>
            <a:ext cx="3239337" cy="4693734"/>
          </a:xfrm>
          <a:prstGeom prst="rect">
            <a:avLst/>
          </a:prstGeom>
        </p:spPr>
      </p:pic>
      <p:pic>
        <p:nvPicPr>
          <p:cNvPr id="11" name="Angry Clouds"/>
          <p:cNvPicPr>
            <a:picLocks noChangeAspect="1"/>
          </p:cNvPicPr>
          <p:nvPr/>
        </p:nvPicPr>
        <p:blipFill>
          <a:blip r:embed="rId11"/>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235283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
                                        <p:tgtEl>
                                          <p:spTgt spid="12"/>
                                        </p:tgtEl>
                                        <p:attrNameLst>
                                          <p:attrName>ppt_y</p:attrName>
                                        </p:attrNameLst>
                                      </p:cBhvr>
                                      <p:tavLst>
                                        <p:tav tm="0">
                                          <p:val>
                                            <p:strVal val="#ppt_y-#ppt_h*1.125000"/>
                                          </p:val>
                                        </p:tav>
                                        <p:tav tm="100000">
                                          <p:val>
                                            <p:strVal val="#ppt_y"/>
                                          </p:val>
                                        </p:tav>
                                      </p:tavLst>
                                    </p:anim>
                                    <p:animEffect transition="in" filter="wipe(down)">
                                      <p:cBhvr>
                                        <p:cTn id="13" dur="1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subTnLst>
                                    <p:audio>
                                      <p:cMediaNode>
                                        <p:cTn display="0" masterRel="sameClick">
                                          <p:stCondLst>
                                            <p:cond evt="begin" delay="0">
                                              <p:tn val="14"/>
                                            </p:cond>
                                          </p:stCondLst>
                                          <p:endCondLst>
                                            <p:cond evt="onStopAudio" delay="0">
                                              <p:tgtEl>
                                                <p:sldTgt/>
                                              </p:tgtEl>
                                            </p:cond>
                                          </p:endCondLst>
                                        </p:cTn>
                                        <p:tgtEl>
                                          <p:sndTgt r:embed="rId3" name="zapsplat_cartoon_character_male_high_pitched_scream_001_22816.wav"/>
                                        </p:tgtEl>
                                      </p:cMediaNode>
                                    </p:audio>
                                  </p:subTnLst>
                                </p:cTn>
                              </p:par>
                              <p:par>
                                <p:cTn id="17" presetID="32" presetClass="emph" presetSubtype="0" repeatCount="indefinite" fill="hold" nodeType="withEffect">
                                  <p:stCondLst>
                                    <p:cond delay="0"/>
                                  </p:stCondLst>
                                  <p:childTnLst>
                                    <p:animRot by="120000">
                                      <p:cBhvr>
                                        <p:cTn id="18" dur="50" fill="hold">
                                          <p:stCondLst>
                                            <p:cond delay="0"/>
                                          </p:stCondLst>
                                        </p:cTn>
                                        <p:tgtEl>
                                          <p:spTgt spid="13"/>
                                        </p:tgtEl>
                                        <p:attrNameLst>
                                          <p:attrName>r</p:attrName>
                                        </p:attrNameLst>
                                      </p:cBhvr>
                                    </p:animRot>
                                    <p:animRot by="-240000">
                                      <p:cBhvr>
                                        <p:cTn id="19" dur="100" fill="hold">
                                          <p:stCondLst>
                                            <p:cond delay="100"/>
                                          </p:stCondLst>
                                        </p:cTn>
                                        <p:tgtEl>
                                          <p:spTgt spid="13"/>
                                        </p:tgtEl>
                                        <p:attrNameLst>
                                          <p:attrName>r</p:attrName>
                                        </p:attrNameLst>
                                      </p:cBhvr>
                                    </p:animRot>
                                    <p:animRot by="240000">
                                      <p:cBhvr>
                                        <p:cTn id="20" dur="100" fill="hold">
                                          <p:stCondLst>
                                            <p:cond delay="200"/>
                                          </p:stCondLst>
                                        </p:cTn>
                                        <p:tgtEl>
                                          <p:spTgt spid="13"/>
                                        </p:tgtEl>
                                        <p:attrNameLst>
                                          <p:attrName>r</p:attrName>
                                        </p:attrNameLst>
                                      </p:cBhvr>
                                    </p:animRot>
                                    <p:animRot by="-240000">
                                      <p:cBhvr>
                                        <p:cTn id="21" dur="100" fill="hold">
                                          <p:stCondLst>
                                            <p:cond delay="300"/>
                                          </p:stCondLst>
                                        </p:cTn>
                                        <p:tgtEl>
                                          <p:spTgt spid="13"/>
                                        </p:tgtEl>
                                        <p:attrNameLst>
                                          <p:attrName>r</p:attrName>
                                        </p:attrNameLst>
                                      </p:cBhvr>
                                    </p:animRot>
                                    <p:animRot by="120000">
                                      <p:cBhvr>
                                        <p:cTn id="22" dur="100" fill="hold">
                                          <p:stCondLst>
                                            <p:cond delay="400"/>
                                          </p:stCondLst>
                                        </p:cTn>
                                        <p:tgtEl>
                                          <p:spTgt spid="13"/>
                                        </p:tgtEl>
                                        <p:attrNameLst>
                                          <p:attrName>r</p:attrName>
                                        </p:attrNameLst>
                                      </p:cBhvr>
                                    </p:animRot>
                                  </p:childTnLst>
                                </p:cTn>
                              </p:par>
                              <p:par>
                                <p:cTn id="23" presetID="10" presetClass="exit" presetSubtype="0" fill="hold" nodeType="with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4792177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38540126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72803109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9080452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32933666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213177971"/>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74781660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9873570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687942862"/>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74051709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1361337" y="753761"/>
            <a:ext cx="640431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Don’t worry,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 is </a:t>
            </a:r>
            <a:r>
              <a:rPr lang="en-US" sz="9600" b="1" dirty="0">
                <a:ln w="38100">
                  <a:solidFill>
                    <a:schemeClr val="bg1"/>
                  </a:solidFill>
                  <a:prstDash val="solid"/>
                </a:ln>
                <a:solidFill>
                  <a:schemeClr val="accent2"/>
                </a:solidFill>
                <a:effectLst>
                  <a:outerShdw blurRad="12700" dist="38100" dir="2700000" algn="tl" rotWithShape="0">
                    <a:schemeClr val="accent2">
                      <a:lumMod val="60000"/>
                      <a:lumOff val="40000"/>
                    </a:schemeClr>
                  </a:outerShdw>
                </a:effectLst>
                <a:latin typeface="Curse Casual" panose="020B0606020101010101" pitchFamily="34" charset="0"/>
              </a:rPr>
              <a:t>okay</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2178" y="443918"/>
            <a:ext cx="2644271" cy="6094840"/>
          </a:xfrm>
          <a:prstGeom prst="rect">
            <a:avLst/>
          </a:prstGeom>
        </p:spPr>
      </p:pic>
    </p:spTree>
    <p:extLst>
      <p:ext uri="{BB962C8B-B14F-4D97-AF65-F5344CB8AC3E}">
        <p14:creationId xmlns:p14="http://schemas.microsoft.com/office/powerpoint/2010/main" val="29417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669496396"/>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1966730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436196202"/>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16927943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2738576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64068694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53189757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1777059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37631176"/>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11585125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401258" y="762447"/>
            <a:ext cx="821410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…but, don’t have</a:t>
            </a:r>
          </a:p>
          <a:p>
            <a:pPr algn="ctr">
              <a:lnSpc>
                <a:spcPct val="80000"/>
              </a:lnSpc>
            </a:pP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 </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like Billy.</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082" y="443919"/>
            <a:ext cx="2644271" cy="6094839"/>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282" y="443918"/>
            <a:ext cx="1974474" cy="6094841"/>
          </a:xfrm>
          <a:prstGeom prst="rect">
            <a:avLst/>
          </a:prstGeom>
        </p:spPr>
      </p:pic>
    </p:spTree>
    <p:extLst>
      <p:ext uri="{BB962C8B-B14F-4D97-AF65-F5344CB8AC3E}">
        <p14:creationId xmlns:p14="http://schemas.microsoft.com/office/powerpoint/2010/main" val="14363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71092855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23090492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86689710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79188811"/>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550105957"/>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extbox"/>
          <p:cNvSpPr/>
          <p:nvPr/>
        </p:nvSpPr>
        <p:spPr>
          <a:xfrm>
            <a:off x="314467" y="786063"/>
            <a:ext cx="11563066" cy="5772002"/>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ct val="90000"/>
              </a:lnSpc>
              <a:buSzPct val="80000"/>
              <a:buFont typeface="Wingdings" panose="05000000000000000000" pitchFamily="2" charset="2"/>
              <a:buChar char="§"/>
            </a:pPr>
            <a:endParaRPr lang="en-US" sz="4800" dirty="0">
              <a:solidFill>
                <a:schemeClr val="tx1">
                  <a:lumMod val="75000"/>
                  <a:lumOff val="25000"/>
                </a:schemeClr>
              </a:solidFill>
              <a:latin typeface="Curse Casual" panose="020B0606020101010101" pitchFamily="34" charset="0"/>
            </a:endParaRPr>
          </a:p>
        </p:txBody>
      </p:sp>
      <p:sp>
        <p:nvSpPr>
          <p:cNvPr id="7" name="Title"/>
          <p:cNvSpPr txBox="1"/>
          <p:nvPr/>
        </p:nvSpPr>
        <p:spPr>
          <a:xfrm>
            <a:off x="3466915" y="148965"/>
            <a:ext cx="5258171" cy="1274195"/>
          </a:xfrm>
          <a:prstGeom prst="rect">
            <a:avLst/>
          </a:prstGeom>
          <a:noFill/>
        </p:spPr>
        <p:txBody>
          <a:bodyPr wrap="none" rtlCol="0">
            <a:spAutoFit/>
          </a:bodyPr>
          <a:lstStyle/>
          <a:p>
            <a:pP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How to Play</a:t>
            </a:r>
          </a:p>
        </p:txBody>
      </p:sp>
      <p:sp>
        <p:nvSpPr>
          <p:cNvPr id="2" name="Instructions"/>
          <p:cNvSpPr/>
          <p:nvPr/>
        </p:nvSpPr>
        <p:spPr>
          <a:xfrm>
            <a:off x="1243263" y="1423160"/>
            <a:ext cx="10186737" cy="4745915"/>
          </a:xfrm>
          <a:prstGeom prst="rect">
            <a:avLst/>
          </a:prstGeom>
        </p:spPr>
        <p:txBody>
          <a:bodyPr wrap="square">
            <a:spAutoFit/>
          </a:bodyPr>
          <a:lstStyle/>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Everyone stands up.</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One person reads the word or sentence </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on the screen.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Then, the next person goes.</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If Billy is struck by lightning when</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you’re reading, you’re out (sit down).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 last person standing is the winner!</a:t>
            </a:r>
          </a:p>
        </p:txBody>
      </p:sp>
      <p:pic>
        <p:nvPicPr>
          <p:cNvPr id="8" name="Shocked Billy"/>
          <p:cNvPicPr>
            <a:picLocks noChangeAspect="1"/>
          </p:cNvPicPr>
          <p:nvPr/>
        </p:nvPicPr>
        <p:blipFill>
          <a:blip r:embed="rId5"/>
          <a:stretch>
            <a:fillRect/>
          </a:stretch>
        </p:blipFill>
        <p:spPr>
          <a:xfrm>
            <a:off x="11035628" y="5145813"/>
            <a:ext cx="1145882" cy="1660359"/>
          </a:xfrm>
          <a:prstGeom prst="rect">
            <a:avLst/>
          </a:prstGeom>
        </p:spPr>
      </p:pic>
      <p:pic>
        <p:nvPicPr>
          <p:cNvPr id="10" name="Angry Clouds"/>
          <p:cNvPicPr>
            <a:picLocks noChangeAspect="1"/>
          </p:cNvPicPr>
          <p:nvPr/>
        </p:nvPicPr>
        <p:blipFill>
          <a:blip r:embed="rId6"/>
          <a:stretch>
            <a:fillRect/>
          </a:stretch>
        </p:blipFill>
        <p:spPr>
          <a:xfrm>
            <a:off x="146847" y="5965865"/>
            <a:ext cx="1464790" cy="716254"/>
          </a:xfrm>
          <a:prstGeom prst="rect">
            <a:avLst/>
          </a:prstGeom>
        </p:spPr>
      </p:pic>
      <p:pic>
        <p:nvPicPr>
          <p:cNvPr id="9" name="Worried Billy"/>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11" y="5406189"/>
            <a:ext cx="414941" cy="1280848"/>
          </a:xfrm>
          <a:prstGeom prst="rect">
            <a:avLst/>
          </a:prstGeom>
        </p:spPr>
      </p:pic>
    </p:spTree>
    <p:extLst>
      <p:ext uri="{BB962C8B-B14F-4D97-AF65-F5344CB8AC3E}">
        <p14:creationId xmlns:p14="http://schemas.microsoft.com/office/powerpoint/2010/main" val="5008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audio>
                                      <p:cMediaNode>
                                        <p:cTn display="0" masterRel="sameClick">
                                          <p:stCondLst>
                                            <p:cond evt="begin" delay="0">
                                              <p:tn val="2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audio>
                                      <p:cMediaNode>
                                        <p:cTn display="0" masterRel="sameClick">
                                          <p:stCondLst>
                                            <p:cond evt="begin" delay="0">
                                              <p:tn val="2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audio>
                                      <p:cMediaNode>
                                        <p:cTn display="0" masterRel="sameClick">
                                          <p:stCondLst>
                                            <p:cond evt="begin" delay="0">
                                              <p:tn val="3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audio>
                                      <p:cMediaNode>
                                        <p:cTn display="0" masterRel="sameClick">
                                          <p:stCondLst>
                                            <p:cond evt="begin" delay="0">
                                              <p:tn val="3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3" name="zapsplat_cartoon_boing_ascend_jaw_harp_001_24199.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9"/>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0"/>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1"/>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- 1</a:t>
            </a:r>
          </a:p>
        </p:txBody>
      </p:sp>
      <p:pic>
        <p:nvPicPr>
          <p:cNvPr id="24" name="Worried Billy" descr="(Leo) Man Worker Is Being Shy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31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3"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4"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question - 2</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9993"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401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Office 테마">
  <a:themeElements>
    <a:clrScheme name="움직이는 텍스트">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8634</Words>
  <Application>Microsoft Macintosh PowerPoint</Application>
  <PresentationFormat>Widescreen</PresentationFormat>
  <Paragraphs>481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Wingdings</vt:lpstr>
      <vt:lpstr>Arial</vt:lpstr>
      <vt:lpstr>Calibri Light</vt:lpstr>
      <vt:lpstr>Curse Casual</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Tayler White</cp:lastModifiedBy>
  <cp:revision>68</cp:revision>
  <dcterms:created xsi:type="dcterms:W3CDTF">2020-11-17T00:23:45Z</dcterms:created>
  <dcterms:modified xsi:type="dcterms:W3CDTF">2021-02-09T06:58:37Z</dcterms:modified>
</cp:coreProperties>
</file>